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13" r:id="rId4"/>
    <p:sldId id="291" r:id="rId5"/>
    <p:sldId id="359" r:id="rId6"/>
    <p:sldId id="339" r:id="rId7"/>
    <p:sldId id="286" r:id="rId8"/>
    <p:sldId id="324" r:id="rId9"/>
    <p:sldId id="355" r:id="rId10"/>
    <p:sldId id="331" r:id="rId11"/>
    <p:sldId id="337" r:id="rId12"/>
    <p:sldId id="330" r:id="rId13"/>
    <p:sldId id="318" r:id="rId14"/>
    <p:sldId id="308" r:id="rId15"/>
    <p:sldId id="319" r:id="rId16"/>
    <p:sldId id="289" r:id="rId17"/>
    <p:sldId id="325" r:id="rId18"/>
    <p:sldId id="270" r:id="rId19"/>
    <p:sldId id="326" r:id="rId20"/>
    <p:sldId id="334" r:id="rId21"/>
    <p:sldId id="322" r:id="rId22"/>
    <p:sldId id="287" r:id="rId23"/>
    <p:sldId id="367" r:id="rId24"/>
    <p:sldId id="31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rleon-dusvik.com/uploads/18/d4/18d4c19cfce3ad1ffc29d2e40825cb8b/ZASTAVKA-Realiti-SHou-novaj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phil-herzen.com/wp-content/uploads/2010/01/flower.gif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4.%20&#1050;&#1083;&#1072;&#1089;&#1089;&#1085;&#1086;&#1077;%20&#1088;&#1091;&#1082;&#1086;&#1074;&#1086;&#1076;&#1089;&#1090;&#1074;&#1086;\&#1055;&#1088;&#1072;&#1079;&#1076;&#1085;&#1080;&#1082;&#1080;%20&#1080;%20&#1052;&#1077;&#1088;&#1086;&#1087;&#1088;&#1080;&#1103;&#1090;&#1080;&#1103;\2%20&#1044;&#1077;&#1085;&#1100;%20&#1059;&#1095;&#1080;&#1090;&#1077;&#1083;&#1103;\&#1044;&#1077;&#1085;&#1100;%20&#1059;&#1095;&#1080;&#1090;&#1077;&#1083;&#1103;\&#1057;&#1087;&#1072;&#1089;&#1080;&#1073;&#1086;%20&#1091;&#1095;&#1080;&#1090;&#1077;&#1083;&#1103;&#1084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83;&#1072;&#1089;&#1089;&#1085;&#1086;&#1077;%20&#1088;&#1091;&#1082;&#1086;&#1074;&#1086;&#1076;&#1089;&#1090;&#1074;&#1086;\&#1055;&#1088;&#1072;&#1079;&#1076;&#1085;&#1080;&#1082;&#1080;\3%20&#1044;&#1077;&#1085;&#1100;%20&#1059;&#1095;&#1080;&#1090;&#1077;&#1083;&#1103;\&#1044;&#1077;&#1085;&#1100;%20&#1059;&#1095;&#1080;&#1090;&#1077;&#1083;&#1103;\&#1059;&#1095;&#1080;&#1090;&#1077;&#1083;&#1100;3.wav" TargetMode="Externa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Картинка 68 из 33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1487"/>
          </a:xfrm>
          <a:prstGeom prst="rect">
            <a:avLst/>
          </a:prstGeom>
          <a:noFill/>
        </p:spPr>
      </p:pic>
      <p:pic>
        <p:nvPicPr>
          <p:cNvPr id="66566" name="Picture 6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0"/>
            <a:ext cx="7489825" cy="3817938"/>
          </a:xfrm>
          <a:noFill/>
          <a:ln/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403350" y="2060575"/>
            <a:ext cx="6553200" cy="1192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763713" y="2205038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6</a:t>
            </a:r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Е класс</a:t>
            </a: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61048"/>
            <a:ext cx="9144000" cy="32316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ПОЗДРАВЛЯЕТ ВСЕХ УЧИТЕЛЕЙ!!!</a:t>
            </a:r>
          </a:p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5.10.201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65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miranimashek.com/_ph/87/2/67348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23"/>
            <a:ext cx="9144000" cy="6866023"/>
          </a:xfrm>
          <a:prstGeom prst="rect">
            <a:avLst/>
          </a:prstGeom>
          <a:noFill/>
        </p:spPr>
      </p:pic>
      <p:pic>
        <p:nvPicPr>
          <p:cNvPr id="5" name="Picture 2" descr="flower.gif">
            <a:hlinkClick r:id="rId3" tooltip="flower.gif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07569">
            <a:off x="-794360" y="4028310"/>
            <a:ext cx="2857500" cy="1905000"/>
          </a:xfrm>
          <a:prstGeom prst="rect">
            <a:avLst/>
          </a:prstGeom>
          <a:noFill/>
        </p:spPr>
      </p:pic>
      <p:pic>
        <p:nvPicPr>
          <p:cNvPr id="6" name="Picture 2" descr="flower.gif">
            <a:hlinkClick r:id="rId3" tooltip="flower.gif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07569">
            <a:off x="-74279" y="4172325"/>
            <a:ext cx="2857500" cy="1905000"/>
          </a:xfrm>
          <a:prstGeom prst="rect">
            <a:avLst/>
          </a:prstGeom>
          <a:noFill/>
        </p:spPr>
      </p:pic>
      <p:pic>
        <p:nvPicPr>
          <p:cNvPr id="7" name="Picture 2" descr="flower.gif">
            <a:hlinkClick r:id="rId3" tooltip="flower.gif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07569">
            <a:off x="717808" y="4172326"/>
            <a:ext cx="2857500" cy="1905000"/>
          </a:xfrm>
          <a:prstGeom prst="rect">
            <a:avLst/>
          </a:prstGeom>
          <a:noFill/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547664" y="476672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Людмила </a:t>
            </a:r>
            <a:r>
              <a:rPr lang="ru-RU" sz="36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Оттовна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нимированные картин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908720"/>
            <a:ext cx="8640960" cy="6621783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19672" y="476672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Вера Николаевна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http://www.design-warez.ru/uploads/posts/2009-10/1256299525_6_flower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763688" y="5373216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Юлия Станиславовна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famania.net/uploads/posts/2009-02/1234561036_shutterstock_22210603.jpg"/>
          <p:cNvPicPr>
            <a:picLocks noChangeAspect="1" noChangeArrowheads="1"/>
          </p:cNvPicPr>
          <p:nvPr/>
        </p:nvPicPr>
        <p:blipFill>
          <a:blip r:embed="rId2" cstate="print"/>
          <a:srcRect b="7916"/>
          <a:stretch>
            <a:fillRect/>
          </a:stretch>
        </p:blipFill>
        <p:spPr bwMode="auto">
          <a:xfrm>
            <a:off x="20836" y="0"/>
            <a:ext cx="9123164" cy="6858000"/>
          </a:xfrm>
          <a:prstGeom prst="rect">
            <a:avLst/>
          </a:prstGeom>
          <a:noFill/>
        </p:spPr>
      </p:pic>
      <p:pic>
        <p:nvPicPr>
          <p:cNvPr id="4" name="Picture 2" descr="http://www.hot.ee/klemet/yels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797152"/>
            <a:ext cx="828675" cy="800100"/>
          </a:xfrm>
          <a:prstGeom prst="rect">
            <a:avLst/>
          </a:prstGeom>
          <a:noFill/>
        </p:spPr>
      </p:pic>
      <p:pic>
        <p:nvPicPr>
          <p:cNvPr id="5" name="Picture 2" descr="http://www.hot.ee/klemet/yels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589240"/>
            <a:ext cx="828675" cy="800100"/>
          </a:xfrm>
          <a:prstGeom prst="rect">
            <a:avLst/>
          </a:prstGeom>
          <a:noFill/>
        </p:spPr>
      </p:pic>
      <p:pic>
        <p:nvPicPr>
          <p:cNvPr id="6" name="Picture 2" descr="http://www.hot.ee/klemet/yels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869160"/>
            <a:ext cx="828675" cy="800100"/>
          </a:xfrm>
          <a:prstGeom prst="rect">
            <a:avLst/>
          </a:prstGeom>
          <a:noFill/>
        </p:spPr>
      </p:pic>
      <p:pic>
        <p:nvPicPr>
          <p:cNvPr id="7" name="Picture 2" descr="http://www.hot.ee/klemet/yels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661248"/>
            <a:ext cx="828675" cy="800100"/>
          </a:xfrm>
          <a:prstGeom prst="rect">
            <a:avLst/>
          </a:prstGeom>
          <a:noFill/>
        </p:spPr>
      </p:pic>
      <p:pic>
        <p:nvPicPr>
          <p:cNvPr id="8" name="Picture 2" descr="http://www.hot.ee/klemet/yels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17232"/>
            <a:ext cx="828675" cy="800100"/>
          </a:xfrm>
          <a:prstGeom prst="rect">
            <a:avLst/>
          </a:prstGeom>
          <a:noFill/>
        </p:spPr>
      </p:pic>
      <p:pic>
        <p:nvPicPr>
          <p:cNvPr id="9" name="Picture 2" descr="http://www.hot.ee/klemet/yels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828675" cy="800100"/>
          </a:xfrm>
          <a:prstGeom prst="rect">
            <a:avLst/>
          </a:prstGeom>
          <a:noFill/>
        </p:spPr>
      </p:pic>
      <p:pic>
        <p:nvPicPr>
          <p:cNvPr id="10" name="Picture 2" descr="http://www.hot.ee/klemet/yels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8675" cy="800100"/>
          </a:xfrm>
          <a:prstGeom prst="rect">
            <a:avLst/>
          </a:prstGeom>
          <a:noFill/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123728" y="2492896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Леена</a:t>
            </a:r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Арнольдовна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http://www.stihi.ru/pics/2010/10/02/275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2" descr="http://members.home.nl/hickling/images/pinkrose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59089">
            <a:off x="1239186" y="3219148"/>
            <a:ext cx="2697247" cy="3863833"/>
          </a:xfrm>
          <a:prstGeom prst="rect">
            <a:avLst/>
          </a:prstGeom>
          <a:noFill/>
        </p:spPr>
      </p:pic>
      <p:pic>
        <p:nvPicPr>
          <p:cNvPr id="5" name="Picture 2" descr="http://members.home.nl/hickling/images/pinkrose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26345">
            <a:off x="4278421" y="1275628"/>
            <a:ext cx="2697247" cy="3863833"/>
          </a:xfrm>
          <a:prstGeom prst="rect">
            <a:avLst/>
          </a:prstGeom>
          <a:noFill/>
        </p:spPr>
      </p:pic>
      <p:pic>
        <p:nvPicPr>
          <p:cNvPr id="6" name="Picture 2" descr="http://members.home.nl/hickling/images/pinkrose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104538">
            <a:off x="6488508" y="2120593"/>
            <a:ext cx="2697247" cy="3863833"/>
          </a:xfrm>
          <a:prstGeom prst="rect">
            <a:avLst/>
          </a:prstGeom>
          <a:noFill/>
        </p:spPr>
      </p:pic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403648" y="476672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Татьяна Николаевна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ages2.fanpop.com/image/photos/11000000/Pink-Sparkle-Animated-roses-11033142-500-3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475656" y="2636912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Ольга Владимировна</a:t>
            </a:r>
            <a:endParaRPr lang="ru-RU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Классное руководство\Праздники\День Учителя\День Учителя\5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48464" cy="6021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691680" y="260648"/>
            <a:ext cx="5832475" cy="64802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Михаил </a:t>
            </a:r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Васильевич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nimated Flower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851" cy="6858001"/>
          </a:xfrm>
          <a:prstGeom prst="rect">
            <a:avLst/>
          </a:prstGeom>
          <a:noFill/>
        </p:spPr>
      </p:pic>
      <p:pic>
        <p:nvPicPr>
          <p:cNvPr id="4" name="Picture 2" descr="blue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90596">
            <a:off x="7886483" y="5585545"/>
            <a:ext cx="990600" cy="1466851"/>
          </a:xfrm>
          <a:prstGeom prst="rect">
            <a:avLst/>
          </a:prstGeom>
          <a:noFill/>
        </p:spPr>
      </p:pic>
      <p:pic>
        <p:nvPicPr>
          <p:cNvPr id="5" name="Picture 2" descr="blue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07086">
            <a:off x="4738143" y="4690593"/>
            <a:ext cx="990600" cy="1466851"/>
          </a:xfrm>
          <a:prstGeom prst="rect">
            <a:avLst/>
          </a:prstGeom>
          <a:noFill/>
        </p:spPr>
      </p:pic>
      <p:pic>
        <p:nvPicPr>
          <p:cNvPr id="6" name="Picture 2" descr="blue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27548">
            <a:off x="6540775" y="5564539"/>
            <a:ext cx="990600" cy="1466851"/>
          </a:xfrm>
          <a:prstGeom prst="rect">
            <a:avLst/>
          </a:prstGeom>
          <a:noFill/>
        </p:spPr>
      </p:pic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619672" y="548680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Людмила Викторовна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I:\Классное руководство\Праздники\День Учителя\День Учител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" y="0"/>
            <a:ext cx="9162288" cy="6858000"/>
          </a:xfrm>
          <a:prstGeom prst="rect">
            <a:avLst/>
          </a:prstGeom>
          <a:noFill/>
        </p:spPr>
      </p:pic>
      <p:pic>
        <p:nvPicPr>
          <p:cNvPr id="4" name="Picture 6" descr="red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1727">
            <a:off x="6746891" y="3407872"/>
            <a:ext cx="1948819" cy="3614642"/>
          </a:xfrm>
          <a:prstGeom prst="rect">
            <a:avLst/>
          </a:prstGeom>
          <a:noFill/>
        </p:spPr>
      </p:pic>
      <p:pic>
        <p:nvPicPr>
          <p:cNvPr id="5" name="Picture 6" descr="red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4679">
            <a:off x="557517" y="3364834"/>
            <a:ext cx="1948819" cy="3614642"/>
          </a:xfrm>
          <a:prstGeom prst="rect">
            <a:avLst/>
          </a:prstGeom>
          <a:noFill/>
        </p:spPr>
      </p:pic>
      <p:pic>
        <p:nvPicPr>
          <p:cNvPr id="6" name="Picture 6" descr="red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02936"/>
            <a:ext cx="1647125" cy="3055064"/>
          </a:xfrm>
          <a:prstGeom prst="rect">
            <a:avLst/>
          </a:prstGeom>
          <a:noFill/>
        </p:spPr>
      </p:pic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835696" y="1988840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Светлана Ивановна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nimated Flower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585"/>
          </a:xfrm>
          <a:prstGeom prst="rect">
            <a:avLst/>
          </a:prstGeom>
          <a:noFill/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547664" y="1124744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Раиса Ивановна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81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наши педагоги!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этот праздник - День учителей -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Позабудьте все свои тревоги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мир смотрите веселей.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 descr="http://janna.ucoz.ru/_nw/2/434914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857500" cy="4133850"/>
          </a:xfrm>
          <a:prstGeom prst="rect">
            <a:avLst/>
          </a:prstGeom>
          <a:noFill/>
        </p:spPr>
      </p:pic>
      <p:pic>
        <p:nvPicPr>
          <p:cNvPr id="4" name="Рисунок 16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1187053" y="2061419"/>
            <a:ext cx="6429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6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755005" y="189211"/>
            <a:ext cx="6429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6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7883797" y="189211"/>
            <a:ext cx="6429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nk-flowe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22084">
            <a:off x="4858720" y="4228374"/>
            <a:ext cx="1652276" cy="1996827"/>
          </a:xfrm>
          <a:prstGeom prst="rect">
            <a:avLst/>
          </a:prstGeom>
          <a:noFill/>
        </p:spPr>
      </p:pic>
      <p:pic>
        <p:nvPicPr>
          <p:cNvPr id="8" name="Picture 17" descr="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4365104"/>
            <a:ext cx="857250" cy="2286000"/>
          </a:xfrm>
          <a:prstGeom prst="rect">
            <a:avLst/>
          </a:prstGeom>
          <a:noFill/>
        </p:spPr>
      </p:pic>
      <p:pic>
        <p:nvPicPr>
          <p:cNvPr id="9" name="Спасибо учителя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09228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bestgif.narod.ru/cvety/bestgif.narod.ru_21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619672" y="1412776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Лариса Ивановна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uque-flower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3097"/>
            <a:ext cx="4104456" cy="4514903"/>
          </a:xfrm>
          <a:prstGeom prst="rect">
            <a:avLst/>
          </a:prstGeom>
          <a:noFill/>
        </p:spPr>
      </p:pic>
      <p:pic>
        <p:nvPicPr>
          <p:cNvPr id="3" name="Picture 13" descr="yellow-flowe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838824"/>
            <a:ext cx="952500" cy="1019176"/>
          </a:xfrm>
          <a:prstGeom prst="rect">
            <a:avLst/>
          </a:prstGeom>
          <a:noFill/>
        </p:spPr>
      </p:pic>
      <p:pic>
        <p:nvPicPr>
          <p:cNvPr id="4" name="Picture 13" descr="yellow-flowe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589240"/>
            <a:ext cx="952500" cy="1019176"/>
          </a:xfrm>
          <a:prstGeom prst="rect">
            <a:avLst/>
          </a:prstGeom>
          <a:noFill/>
        </p:spPr>
      </p:pic>
      <p:pic>
        <p:nvPicPr>
          <p:cNvPr id="5" name="Picture 13" descr="yellow-flowe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589240"/>
            <a:ext cx="952500" cy="1019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Поздравляем всех учителей нашей гимназии!!! </a:t>
            </a:r>
            <a:endParaRPr lang="ru-RU" sz="8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I:\Классное руководство\Праздники\День Учителя\День Учителя\33кк.jpg"/>
          <p:cNvPicPr>
            <a:picLocks noChangeAspect="1" noChangeArrowheads="1"/>
          </p:cNvPicPr>
          <p:nvPr/>
        </p:nvPicPr>
        <p:blipFill>
          <a:blip r:embed="rId3" cstate="print"/>
          <a:srcRect t="6951"/>
          <a:stretch>
            <a:fillRect/>
          </a:stretch>
        </p:blipFill>
        <p:spPr bwMode="auto">
          <a:xfrm>
            <a:off x="0" y="0"/>
            <a:ext cx="9162288" cy="6858000"/>
          </a:xfrm>
          <a:prstGeom prst="rect">
            <a:avLst/>
          </a:prstGeom>
          <a:noFill/>
        </p:spPr>
      </p:pic>
      <p:pic>
        <p:nvPicPr>
          <p:cNvPr id="3" name="Учитель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Рисунок10"/>
          <p:cNvPicPr>
            <a:picLocks noChangeAspect="1" noChangeArrowheads="1"/>
          </p:cNvPicPr>
          <p:nvPr/>
        </p:nvPicPr>
        <p:blipFill>
          <a:blip r:embed="rId2" cstate="print"/>
          <a:srcRect l="3329" t="6951" r="36777" b="2751"/>
          <a:stretch>
            <a:fillRect/>
          </a:stretch>
        </p:blipFill>
        <p:spPr bwMode="auto">
          <a:xfrm>
            <a:off x="0" y="665312"/>
            <a:ext cx="5820852" cy="6192688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5796136" y="836712"/>
            <a:ext cx="2736304" cy="388843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Эти </a:t>
            </a:r>
            <a:endParaRPr lang="en-US" sz="3600" b="1" kern="1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Цветы</a:t>
            </a:r>
            <a:endParaRPr lang="en-US" sz="3600" b="1" kern="1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для </a:t>
            </a:r>
            <a:endParaRPr lang="en-US" sz="3600" b="1" kern="1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Вас!!!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6" name="Picture 16" descr="red-ros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1" b="5463"/>
          <a:stretch>
            <a:fillRect/>
          </a:stretch>
        </p:blipFill>
        <p:spPr>
          <a:xfrm>
            <a:off x="0" y="0"/>
            <a:ext cx="9144000" cy="7046640"/>
          </a:xfrm>
          <a:noFill/>
          <a:ln/>
        </p:spPr>
      </p:pic>
      <p:pic>
        <p:nvPicPr>
          <p:cNvPr id="6" name="Picture 2" descr="http://members.home.nl/hickling/images/div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195736" cy="1700808"/>
          </a:xfrm>
          <a:prstGeom prst="rect">
            <a:avLst/>
          </a:prstGeom>
          <a:noFill/>
        </p:spPr>
      </p:pic>
      <p:pic>
        <p:nvPicPr>
          <p:cNvPr id="7" name="Picture 2" descr="http://members.home.nl/hickling/images/div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763688" cy="1340768"/>
          </a:xfrm>
          <a:prstGeom prst="rect">
            <a:avLst/>
          </a:prstGeom>
          <a:noFill/>
        </p:spPr>
      </p:pic>
      <p:pic>
        <p:nvPicPr>
          <p:cNvPr id="9" name="Picture 4" descr="http://t2.gstatic.com/images?q=tbn:ANd9GcT8g7BclhukSiULKiFvzUVB4d2TVWIP2ofec82r7Hqt-IktLXrZoCbh2GZR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5224"/>
            <a:ext cx="1115616" cy="1536162"/>
          </a:xfrm>
          <a:prstGeom prst="rect">
            <a:avLst/>
          </a:prstGeom>
          <a:noFill/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1763713" y="2205038"/>
            <a:ext cx="583247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Спасибо Вам!!!</a:t>
            </a:r>
            <a:endParaRPr lang="ru-RU" sz="3600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408" name="Picture 24" descr="AllDay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467544" y="4797152"/>
            <a:ext cx="82217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спасибо </a:t>
            </a:r>
            <a:endParaRPr lang="ru-RU" sz="8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:\Классное руководство\Праздники\День Учителя\День Учителя\77.jpg"/>
          <p:cNvPicPr>
            <a:picLocks noChangeAspect="1" noChangeArrowheads="1"/>
          </p:cNvPicPr>
          <p:nvPr/>
        </p:nvPicPr>
        <p:blipFill>
          <a:blip r:embed="rId2" cstate="print"/>
          <a:srcRect l="47637" b="4819"/>
          <a:stretch>
            <a:fillRect/>
          </a:stretch>
        </p:blipFill>
        <p:spPr bwMode="auto">
          <a:xfrm>
            <a:off x="0" y="704248"/>
            <a:ext cx="4788024" cy="6153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4345892" y="764704"/>
            <a:ext cx="479810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/>
              <a:t>Надежде</a:t>
            </a:r>
            <a:endParaRPr lang="en-GB" sz="8000" b="1" i="1" dirty="0" smtClean="0"/>
          </a:p>
          <a:p>
            <a:r>
              <a:rPr lang="ru-RU" sz="8000" b="1" i="1" dirty="0" smtClean="0"/>
              <a:t>Ивановне </a:t>
            </a:r>
            <a:endParaRPr lang="ru-RU" sz="8000" i="1" dirty="0"/>
          </a:p>
        </p:txBody>
      </p:sp>
      <p:pic>
        <p:nvPicPr>
          <p:cNvPr id="27650" name="Picture 2" descr="I:\Классное руководство\Праздники\День Учителя\День Учителя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94918"/>
            <a:ext cx="3384376" cy="3463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355976" cy="17235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первой</a:t>
            </a:r>
          </a:p>
          <a:p>
            <a:pPr algn="ctr"/>
            <a:endParaRPr lang="ru-RU" sz="1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учительнице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нима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192688" cy="63786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/>
              <a:t>Мы рады, что Вы преподаёте у нас в 6 классе. </a:t>
            </a:r>
          </a:p>
          <a:p>
            <a:pPr algn="ctr"/>
            <a:r>
              <a:rPr lang="ru-RU" sz="8000" b="1" i="1" dirty="0" smtClean="0"/>
              <a:t>Спасибо Вам!!! </a:t>
            </a:r>
            <a:endParaRPr lang="ru-RU" sz="8000" i="1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8af40ea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:\Классное руководство\Праздники\День Учителя\День Учителя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47.radikal.ru/i116/0903/8a/b7830c80e9d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2962275" cy="76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45685" y="332656"/>
            <a:ext cx="4139852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ТатьянА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ИвановнА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members.home.nl/hickling/images/div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666750" cy="6667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embers.home.nl/hickling/images/micellaneous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2"/>
            <a:ext cx="9144000" cy="68259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853244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ЮЛЛЕ АРВОВНА 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7108" name="Picture 4" descr="http://members.home.nl/hickling/images/div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85184"/>
            <a:ext cx="933450" cy="11049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46844613_43101108_1fae47371962[1] (600x600, 598Kb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235280" cy="723528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763688" y="2060848"/>
            <a:ext cx="6048672" cy="172819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Вам!!!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C00000"/>
      </a:dk1>
      <a:lt1>
        <a:sysClr val="window" lastClr="FFFFFF"/>
      </a:lt1>
      <a:dk2>
        <a:srgbClr val="B13F9A"/>
      </a:dk2>
      <a:lt2>
        <a:srgbClr val="F4E7ED"/>
      </a:lt2>
      <a:accent1>
        <a:srgbClr val="C0000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80</Words>
  <Application>Microsoft Office PowerPoint</Application>
  <PresentationFormat>Экран (4:3)</PresentationFormat>
  <Paragraphs>35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Paul</cp:lastModifiedBy>
  <cp:revision>120</cp:revision>
  <dcterms:created xsi:type="dcterms:W3CDTF">2011-10-02T14:54:47Z</dcterms:created>
  <dcterms:modified xsi:type="dcterms:W3CDTF">2013-10-05T16:30:04Z</dcterms:modified>
</cp:coreProperties>
</file>