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312" r:id="rId4"/>
    <p:sldId id="320" r:id="rId5"/>
    <p:sldId id="359" r:id="rId6"/>
    <p:sldId id="348" r:id="rId7"/>
    <p:sldId id="268" r:id="rId8"/>
    <p:sldId id="355" r:id="rId9"/>
    <p:sldId id="282" r:id="rId10"/>
    <p:sldId id="328" r:id="rId11"/>
    <p:sldId id="335" r:id="rId12"/>
    <p:sldId id="345" r:id="rId13"/>
    <p:sldId id="333" r:id="rId14"/>
    <p:sldId id="352" r:id="rId15"/>
    <p:sldId id="291" r:id="rId16"/>
    <p:sldId id="327" r:id="rId17"/>
    <p:sldId id="310" r:id="rId18"/>
    <p:sldId id="321" r:id="rId19"/>
    <p:sldId id="363" r:id="rId20"/>
    <p:sldId id="315" r:id="rId21"/>
    <p:sldId id="3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4.%20&#1050;&#1083;&#1072;&#1089;&#1089;&#1085;&#1086;&#1077;%20&#1088;&#1091;&#1082;&#1086;&#1074;&#1086;&#1076;&#1089;&#1090;&#1074;&#1086;\&#1055;&#1088;&#1072;&#1079;&#1076;&#1085;&#1080;&#1082;&#1080;%20&#1080;%20&#1052;&#1077;&#1088;&#1086;&#1087;&#1088;&#1080;&#1103;&#1090;&#1080;&#1103;\2%20&#1044;&#1077;&#1085;&#1100;%20&#1059;&#1095;&#1080;&#1090;&#1077;&#1083;&#1103;\&#1044;&#1077;&#1085;&#1100;%20&#1059;&#1095;&#1080;&#1090;&#1077;&#1083;&#1103;\&#1059;&#1095;&#1080;&#1090;&#1077;&#1083;&#1100;+%20(&#1048;%5b1%5d.%20&#1047;&#1080;&#1085;&#1086;&#1074;&#1100;&#1077;&#1074;.%20&#1042;&#1052;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83;&#1072;&#1089;&#1089;&#1085;&#1086;&#1077;%20&#1088;&#1091;&#1082;&#1086;&#1074;&#1086;&#1076;&#1089;&#1090;&#1074;&#1086;\&#1055;&#1088;&#1072;&#1079;&#1076;&#1085;&#1080;&#1082;&#1080;\3%20&#1044;&#1077;&#1085;&#1100;%20&#1059;&#1095;&#1080;&#1090;&#1077;&#1083;&#1103;\&#1044;&#1077;&#1085;&#1100;%20&#1059;&#1095;&#1080;&#1090;&#1077;&#1083;&#1103;\&#1057;&#1087;&#1072;&#1089;&#1080;&#1073;&#1086;%20&#1091;&#1095;&#1080;&#1090;&#1077;&#1083;&#1103;&#1084;%202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hyperlink" Target="P1020474.MOV" TargetMode="External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ms.24open.ru/images/8d565fcd1ec7431d91360cb26d7e62d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Классное руководство\Праздники\День Учителя\День Учителя\2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5"/>
            <a:ext cx="9228935" cy="6525345"/>
          </a:xfrm>
          <a:prstGeom prst="rect">
            <a:avLst/>
          </a:prstGeom>
          <a:noFill/>
        </p:spPr>
      </p:pic>
      <p:pic>
        <p:nvPicPr>
          <p:cNvPr id="3" name="Picture 17" descr="abb7dee37f44ae66de3bc40da7b80ff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419350" cy="3024188"/>
          </a:xfrm>
          <a:prstGeom prst="rect">
            <a:avLst/>
          </a:prstGeom>
          <a:noFill/>
        </p:spPr>
      </p:pic>
      <p:pic>
        <p:nvPicPr>
          <p:cNvPr id="4" name="Picture 17" descr="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857250" cy="2286000"/>
          </a:xfrm>
          <a:prstGeom prst="rect">
            <a:avLst/>
          </a:prstGeom>
          <a:noFill/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187624" y="188640"/>
            <a:ext cx="6624736" cy="10080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7</a:t>
            </a:r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Е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733256"/>
            <a:ext cx="26116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.10.201</a:t>
            </a:r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Учитель+ (И[1]. Зиновьев. ВМ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9sn.net/resim/Cicek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19672" y="1268760"/>
            <a:ext cx="6192688" cy="9361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Юлия Станиславовна!!!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артинки цвет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679"/>
            <a:ext cx="9114976" cy="6349321"/>
          </a:xfrm>
          <a:prstGeom prst="rect">
            <a:avLst/>
          </a:prstGeom>
          <a:noFill/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331640" y="620688"/>
            <a:ext cx="6768752" cy="9361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Мария </a:t>
            </a:r>
            <a:r>
              <a:rPr lang="ru-RU" sz="3600" b="1" kern="1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Маркияновна</a:t>
            </a:r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!!!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d-cook.ru/i/big/3/e/3e205c5f8f72664f2dbb0a7762a95e02.jpg"/>
          <p:cNvPicPr>
            <a:picLocks noChangeAspect="1" noChangeArrowheads="1"/>
          </p:cNvPicPr>
          <p:nvPr/>
        </p:nvPicPr>
        <p:blipFill>
          <a:blip r:embed="rId2" cstate="print"/>
          <a:srcRect l="2791" t="1886" r="2522" b="5983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475656" y="3356992"/>
            <a:ext cx="6840760" cy="7200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Светлана Петровна!!!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18552569_1c1760ccbb46ok9 (500x500, 614Kb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pic>
        <p:nvPicPr>
          <p:cNvPr id="14338" name="Picture 2" descr=" (600x370, 285K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2107">
            <a:off x="3318548" y="-418030"/>
            <a:ext cx="5715000" cy="3524251"/>
          </a:xfrm>
          <a:prstGeom prst="rect">
            <a:avLst/>
          </a:prstGeom>
          <a:noFill/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331640" y="2276872"/>
            <a:ext cx="6192688" cy="72008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Вера Николаевна!!!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21" descr="images 18"/>
          <p:cNvPicPr>
            <a:picLocks noChangeAspect="1" noChangeArrowheads="1"/>
          </p:cNvPicPr>
          <p:nvPr/>
        </p:nvPicPr>
        <p:blipFill>
          <a:blip r:embed="rId4" cstate="print"/>
          <a:srcRect l="3363" t="3392" b="16371"/>
          <a:stretch>
            <a:fillRect/>
          </a:stretch>
        </p:blipFill>
        <p:spPr bwMode="auto">
          <a:xfrm>
            <a:off x="7091363" y="5130800"/>
            <a:ext cx="2052637" cy="1727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(699x466, 87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2" cy="6858001"/>
          </a:xfrm>
          <a:prstGeom prst="rect">
            <a:avLst/>
          </a:prstGeom>
          <a:noFill/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619672" y="2132856"/>
            <a:ext cx="6516216" cy="86409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Лариса Ивановна!!!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/>
              <a:t>Раиса Ивановна </a:t>
            </a:r>
            <a:endParaRPr lang="ru-RU" sz="8000" i="1" dirty="0"/>
          </a:p>
        </p:txBody>
      </p:sp>
      <p:pic>
        <p:nvPicPr>
          <p:cNvPr id="27650" name="Picture 2" descr="I:\Классное руководство\Праздники\День Учителя\День Учителя\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05488"/>
            <a:ext cx="5328592" cy="5452512"/>
          </a:xfrm>
          <a:prstGeom prst="rect">
            <a:avLst/>
          </a:prstGeom>
          <a:noFill/>
        </p:spPr>
      </p:pic>
      <p:pic>
        <p:nvPicPr>
          <p:cNvPr id="8" name="Picture 18" descr="school0320"/>
          <p:cNvPicPr>
            <a:picLocks noChangeAspect="1" noChangeArrowheads="1"/>
          </p:cNvPicPr>
          <p:nvPr/>
        </p:nvPicPr>
        <p:blipFill>
          <a:blip r:embed="rId3" cstate="print"/>
          <a:srcRect l="15723" r="5608" b="6885"/>
          <a:stretch>
            <a:fillRect/>
          </a:stretch>
        </p:blipFill>
        <p:spPr bwMode="auto">
          <a:xfrm>
            <a:off x="6983412" y="4410075"/>
            <a:ext cx="2160588" cy="2447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nimated Flower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691680" y="620688"/>
            <a:ext cx="6516216" cy="86409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Людмила Викторовна!!!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ososhkanevskaya.ucoz.ru/buk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760640" cy="5760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Поздравляе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1143000" cy="1047751"/>
          </a:xfrm>
          <a:prstGeom prst="rect">
            <a:avLst/>
          </a:prstGeom>
          <a:noFill/>
        </p:spPr>
      </p:pic>
      <p:pic>
        <p:nvPicPr>
          <p:cNvPr id="5" name="Picture 2" descr="Поздравляе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1143000" cy="1047751"/>
          </a:xfrm>
          <a:prstGeom prst="rect">
            <a:avLst/>
          </a:prstGeom>
          <a:noFill/>
        </p:spPr>
      </p:pic>
      <p:pic>
        <p:nvPicPr>
          <p:cNvPr id="6" name="Picture 2" descr="Поздравляе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6952"/>
            <a:ext cx="1143000" cy="1047751"/>
          </a:xfrm>
          <a:prstGeom prst="rect">
            <a:avLst/>
          </a:prstGeom>
          <a:noFill/>
        </p:spPr>
      </p:pic>
      <p:pic>
        <p:nvPicPr>
          <p:cNvPr id="7" name="Picture 2" descr="Поздравляе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348880"/>
            <a:ext cx="1143000" cy="1047751"/>
          </a:xfrm>
          <a:prstGeom prst="rect">
            <a:avLst/>
          </a:prstGeom>
          <a:noFill/>
        </p:spPr>
      </p:pic>
      <p:pic>
        <p:nvPicPr>
          <p:cNvPr id="8" name="Picture 2" descr="Поздравляе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861048"/>
            <a:ext cx="1143000" cy="1047751"/>
          </a:xfrm>
          <a:prstGeom prst="rect">
            <a:avLst/>
          </a:prstGeom>
          <a:noFill/>
        </p:spPr>
      </p:pic>
      <p:pic>
        <p:nvPicPr>
          <p:cNvPr id="9" name="Picture 2" descr="Поздравляе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445224"/>
            <a:ext cx="1143000" cy="1047751"/>
          </a:xfrm>
          <a:prstGeom prst="rect">
            <a:avLst/>
          </a:prstGeom>
          <a:noFill/>
        </p:spPr>
      </p:pic>
      <p:pic>
        <p:nvPicPr>
          <p:cNvPr id="10" name="Picture 2" descr="Поздравляе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73216"/>
            <a:ext cx="1143000" cy="10477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0"/>
            <a:ext cx="708681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Шумайлова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members.home.nl/hickling/images/pinkrose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08920"/>
            <a:ext cx="1143000" cy="1066801"/>
          </a:xfrm>
          <a:prstGeom prst="rect">
            <a:avLst/>
          </a:prstGeom>
          <a:noFill/>
        </p:spPr>
      </p:pic>
      <p:pic>
        <p:nvPicPr>
          <p:cNvPr id="12" name="Picture 24" descr="school2007"/>
          <p:cNvPicPr>
            <a:picLocks noChangeAspect="1" noChangeArrowheads="1"/>
          </p:cNvPicPr>
          <p:nvPr/>
        </p:nvPicPr>
        <p:blipFill>
          <a:blip r:embed="rId5" cstate="print"/>
          <a:srcRect l="874" b="11139"/>
          <a:stretch>
            <a:fillRect/>
          </a:stretch>
        </p:blipFill>
        <p:spPr bwMode="auto">
          <a:xfrm>
            <a:off x="7812360" y="0"/>
            <a:ext cx="1331640" cy="17985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thundafunda.com/393/images/wallpapers/red-roses-flower/red-roses-flower-rose-pictures-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331640" y="548680"/>
            <a:ext cx="6912768" cy="9361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Людмила Яковлевна!!!</a:t>
            </a:r>
            <a:endParaRPr lang="ru-RU" sz="3600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94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83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Васильевич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 </a:t>
            </a:r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Вольдеварович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Picture 14" descr="images 10"/>
          <p:cNvPicPr>
            <a:picLocks noChangeAspect="1" noChangeArrowheads="1"/>
          </p:cNvPicPr>
          <p:nvPr/>
        </p:nvPicPr>
        <p:blipFill>
          <a:blip r:embed="rId3" cstate="print">
            <a:lum bright="-2000" contrast="2000"/>
          </a:blip>
          <a:srcRect/>
          <a:stretch>
            <a:fillRect/>
          </a:stretch>
        </p:blipFill>
        <p:spPr bwMode="auto">
          <a:xfrm>
            <a:off x="395536" y="4293096"/>
            <a:ext cx="3059832" cy="21808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Классное руководство\Праздники\День Учителя\День Учителя\2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17" descr="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221088"/>
            <a:ext cx="857250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92" name="Picture 12" descr="1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5400"/>
            <a:ext cx="9144000" cy="6883400"/>
          </a:xfrm>
          <a:noFill/>
          <a:ln/>
        </p:spPr>
      </p:pic>
      <p:pic>
        <p:nvPicPr>
          <p:cNvPr id="9" name="Picture 2" descr="blue-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91149"/>
            <a:ext cx="990600" cy="1466851"/>
          </a:xfrm>
          <a:prstGeom prst="rect">
            <a:avLst/>
          </a:prstGeom>
          <a:noFill/>
        </p:spPr>
      </p:pic>
      <p:pic>
        <p:nvPicPr>
          <p:cNvPr id="10" name="Picture 2" descr="blue-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013176"/>
            <a:ext cx="990600" cy="1466851"/>
          </a:xfrm>
          <a:prstGeom prst="rect">
            <a:avLst/>
          </a:prstGeom>
          <a:noFill/>
        </p:spPr>
      </p:pic>
      <p:pic>
        <p:nvPicPr>
          <p:cNvPr id="11" name="Picture 2" descr="blue-ros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852936"/>
            <a:ext cx="990600" cy="14668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6064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8000" b="1" dirty="0" smtClean="0">
                <a:solidFill>
                  <a:srgbClr val="FF0000"/>
                </a:solidFill>
              </a:rPr>
              <a:t>Õpetaja </a:t>
            </a:r>
            <a:r>
              <a:rPr lang="en-US" sz="8000" b="1" dirty="0" err="1" smtClean="0">
                <a:solidFill>
                  <a:srgbClr val="FF0000"/>
                </a:solidFill>
              </a:rPr>
              <a:t>Meeli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(405x480, 1625Kb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2473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WordArt 1"/>
          <p:cNvSpPr>
            <a:spLocks noChangeArrowheads="1" noChangeShapeType="1" noTextEdit="1"/>
          </p:cNvSpPr>
          <p:nvPr/>
        </p:nvSpPr>
        <p:spPr bwMode="auto">
          <a:xfrm>
            <a:off x="2916238" y="1844675"/>
            <a:ext cx="5214937" cy="13573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958"/>
              </a:avLst>
            </a:prstTxWarp>
          </a:bodyPr>
          <a:lstStyle/>
          <a:p>
            <a:pPr algn="ctr"/>
            <a:r>
              <a:rPr lang="ru-RU" sz="3600" kern="10" dirty="0" smtClean="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Большое</a:t>
            </a:r>
            <a:endParaRPr lang="ru-RU" sz="3600" kern="10" dirty="0">
              <a:ln w="22225">
                <a:solidFill>
                  <a:srgbClr val="99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6564" name="WordArt 2"/>
          <p:cNvSpPr>
            <a:spLocks noChangeArrowheads="1" noChangeShapeType="1" noTextEdit="1"/>
          </p:cNvSpPr>
          <p:nvPr/>
        </p:nvSpPr>
        <p:spPr bwMode="auto">
          <a:xfrm>
            <a:off x="2627313" y="3860800"/>
            <a:ext cx="5643562" cy="13573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569"/>
              </a:avLst>
            </a:prstTxWarp>
          </a:bodyPr>
          <a:lstStyle/>
          <a:p>
            <a:pPr algn="ctr"/>
            <a:r>
              <a:rPr lang="ru-RU" sz="3600" kern="10" dirty="0" smtClean="0">
                <a:ln w="22225" algn="ctr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</a:t>
            </a:r>
            <a:endParaRPr lang="ru-RU" sz="3600" kern="10" dirty="0">
              <a:ln w="22225" algn="ctr">
                <a:solidFill>
                  <a:srgbClr val="99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6565" name="Рисунок 6" descr="1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750844" y="2964657"/>
            <a:ext cx="642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Рисунок 9" descr="1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3464719" y="1321594"/>
            <a:ext cx="642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Рисунок 11" descr="1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2964656" y="2393157"/>
            <a:ext cx="642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Рисунок 12" descr="1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179094" y="2893219"/>
            <a:ext cx="642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Рисунок 13" descr="1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536406" y="2464594"/>
            <a:ext cx="642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Рисунок 14" descr="1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322219" y="1535907"/>
            <a:ext cx="642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Рисунок 15" descr="1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036344" y="1178719"/>
            <a:ext cx="642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Рисунок 16" descr="1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2714625" y="1071563"/>
            <a:ext cx="6429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8" descr="http://s50.radikal.ru/i128/0808/6a/54815bbb96db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50533">
            <a:off x="579438" y="3141663"/>
            <a:ext cx="12731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8" descr="http://s50.radikal.ru/i128/0808/6a/54815bbb96db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398182">
            <a:off x="811213" y="1662113"/>
            <a:ext cx="15684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8" descr="http://s50.radikal.ru/i128/0808/6a/54815bbb96db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11375">
            <a:off x="-6350" y="376238"/>
            <a:ext cx="21669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Рисунок 7" descr="16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9286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пасибо учителям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  <p:pic>
        <p:nvPicPr>
          <p:cNvPr id="31746" name="Picture 2" descr="bouque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365104"/>
            <a:ext cx="1695450" cy="2247901"/>
          </a:xfrm>
          <a:prstGeom prst="rect">
            <a:avLst/>
          </a:prstGeom>
          <a:noFill/>
        </p:spPr>
      </p:pic>
      <p:pic>
        <p:nvPicPr>
          <p:cNvPr id="18" name="Picture 16" descr="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50" y="4076700"/>
            <a:ext cx="857250" cy="2781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9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profilethai.com/download/original/animated_rose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91071" cy="6858001"/>
          </a:xfrm>
          <a:prstGeom prst="rect">
            <a:avLst/>
          </a:prstGeom>
          <a:noFill/>
        </p:spPr>
      </p:pic>
      <p:sp>
        <p:nvSpPr>
          <p:cNvPr id="4" name="WordArt 8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251520" y="2060848"/>
            <a:ext cx="8208912" cy="158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Юлле</a:t>
            </a:r>
            <a:r>
              <a:rPr lang="ru-RU" sz="3600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Арвовне</a:t>
            </a:r>
            <a:endParaRPr lang="ru-RU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нима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9369"/>
            <a:ext cx="6192688" cy="6378631"/>
          </a:xfrm>
          <a:prstGeom prst="rect">
            <a:avLst/>
          </a:prstGeom>
          <a:noFill/>
        </p:spPr>
      </p:pic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403648" y="1340768"/>
            <a:ext cx="6660232" cy="9361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Татьяне Ивановне!!!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Картинка 8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71247"/>
          <a:stretch>
            <a:fillRect/>
          </a:stretch>
        </p:blipFill>
        <p:spPr bwMode="auto">
          <a:xfrm>
            <a:off x="0" y="4892972"/>
            <a:ext cx="9144000" cy="1965028"/>
          </a:xfrm>
          <a:prstGeom prst="rect">
            <a:avLst/>
          </a:prstGeom>
          <a:noFill/>
        </p:spPr>
      </p:pic>
      <p:pic>
        <p:nvPicPr>
          <p:cNvPr id="3" name="Picture 2" descr="Картинка 8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5275"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  <p:pic>
        <p:nvPicPr>
          <p:cNvPr id="5" name="Picture 2" descr="Картинка 8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4725" b="87757"/>
          <a:stretch>
            <a:fillRect/>
          </a:stretch>
        </p:blipFill>
        <p:spPr bwMode="auto">
          <a:xfrm>
            <a:off x="0" y="0"/>
            <a:ext cx="4139952" cy="836712"/>
          </a:xfrm>
          <a:prstGeom prst="rect">
            <a:avLst/>
          </a:prstGeom>
          <a:noFill/>
        </p:spPr>
      </p:pic>
      <p:pic>
        <p:nvPicPr>
          <p:cNvPr id="6" name="Picture 2" descr="Картинка 8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8975" b="73354"/>
          <a:stretch>
            <a:fillRect/>
          </a:stretch>
        </p:blipFill>
        <p:spPr bwMode="auto">
          <a:xfrm>
            <a:off x="3563888" y="23812"/>
            <a:ext cx="5580112" cy="1821012"/>
          </a:xfrm>
          <a:prstGeom prst="rect">
            <a:avLst/>
          </a:prstGeom>
          <a:noFill/>
        </p:spPr>
      </p:pic>
      <p:pic>
        <p:nvPicPr>
          <p:cNvPr id="7" name="Picture 2" descr="Картинка 8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57676"/>
            <a:ext cx="1606008" cy="1200324"/>
          </a:xfrm>
          <a:prstGeom prst="rect">
            <a:avLst/>
          </a:prstGeom>
          <a:noFill/>
        </p:spPr>
      </p:pic>
      <p:pic>
        <p:nvPicPr>
          <p:cNvPr id="9" name="Picture 2" descr="Картинка 8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8975" r="37012" b="91571"/>
          <a:stretch>
            <a:fillRect/>
          </a:stretch>
        </p:blipFill>
        <p:spPr bwMode="auto">
          <a:xfrm>
            <a:off x="0" y="1844824"/>
            <a:ext cx="4139952" cy="2592288"/>
          </a:xfrm>
          <a:prstGeom prst="rect">
            <a:avLst/>
          </a:prstGeom>
          <a:noFill/>
        </p:spPr>
      </p:pic>
      <p:pic>
        <p:nvPicPr>
          <p:cNvPr id="10" name="Picture 2" descr="Картинка 8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71247" r="54725" b="20324"/>
          <a:stretch>
            <a:fillRect/>
          </a:stretch>
        </p:blipFill>
        <p:spPr bwMode="auto">
          <a:xfrm>
            <a:off x="0" y="4437112"/>
            <a:ext cx="4139952" cy="576064"/>
          </a:xfrm>
          <a:prstGeom prst="rect">
            <a:avLst/>
          </a:prstGeom>
          <a:noFill/>
        </p:spPr>
      </p:pic>
      <p:pic>
        <p:nvPicPr>
          <p:cNvPr id="11" name="Picture 2" descr="Картинка 8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8580" b="87757"/>
          <a:stretch>
            <a:fillRect/>
          </a:stretch>
        </p:blipFill>
        <p:spPr bwMode="auto">
          <a:xfrm>
            <a:off x="0" y="836712"/>
            <a:ext cx="3995936" cy="1008112"/>
          </a:xfrm>
          <a:prstGeom prst="rect">
            <a:avLst/>
          </a:prstGeom>
          <a:noFill/>
        </p:spPr>
      </p:pic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331640" y="764704"/>
            <a:ext cx="4608512" cy="345638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Татьяне 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>
                    <a:lumMod val="75000"/>
                  </a:scheme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Николаевне!!!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chemeClr val="bg1">
                  <a:lumMod val="75000"/>
                </a:scheme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Классное руководство\Праздники\День Учителя\День Учителя\2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700808"/>
            <a:ext cx="7293927" cy="5157192"/>
          </a:xfrm>
          <a:prstGeom prst="rect">
            <a:avLst/>
          </a:prstGeom>
          <a:noFill/>
        </p:spPr>
      </p:pic>
      <p:pic>
        <p:nvPicPr>
          <p:cNvPr id="3" name="Picture 14" descr="6ac6efb25e0a35d160b484086b39328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36625" cy="936625"/>
          </a:xfrm>
          <a:prstGeom prst="rect">
            <a:avLst/>
          </a:prstGeom>
          <a:noFill/>
        </p:spPr>
      </p:pic>
      <p:pic>
        <p:nvPicPr>
          <p:cNvPr id="4" name="Picture 14" descr="6ac6efb25e0a35d160b484086b39328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375" y="980728"/>
            <a:ext cx="936625" cy="936625"/>
          </a:xfrm>
          <a:prstGeom prst="rect">
            <a:avLst/>
          </a:prstGeom>
          <a:noFill/>
        </p:spPr>
      </p:pic>
      <p:pic>
        <p:nvPicPr>
          <p:cNvPr id="6" name="Picture 17" descr="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1772816"/>
            <a:ext cx="857250" cy="228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88640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/>
              <a:t>Надежде Ивановне </a:t>
            </a:r>
            <a:endParaRPr lang="ru-RU" sz="8000" i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46844613_43101108_1fae47371962[1] (600x600, 598Kb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235280" cy="7235280"/>
          </a:xfrm>
          <a:prstGeom prst="rect">
            <a:avLst/>
          </a:prstGeom>
          <a:noFill/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1763688" y="2060848"/>
            <a:ext cx="6048672" cy="172819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/>
                <a:cs typeface="Arial"/>
              </a:rPr>
              <a:t>Вам!!!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:\Классное руководство\Праздники\День Учителя\День Учителя\23к.jpg"/>
          <p:cNvPicPr>
            <a:picLocks noChangeAspect="1" noChangeArrowheads="1"/>
          </p:cNvPicPr>
          <p:nvPr/>
        </p:nvPicPr>
        <p:blipFill>
          <a:blip r:embed="rId2" cstate="print"/>
          <a:srcRect r="38168"/>
          <a:stretch>
            <a:fillRect/>
          </a:stretch>
        </p:blipFill>
        <p:spPr bwMode="auto">
          <a:xfrm>
            <a:off x="-180528" y="0"/>
            <a:ext cx="583264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Классное руководство\Праздники\3 День Учителя\День Учителя\83056394__A1FA1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96728">
            <a:off x="-104734" y="2239458"/>
            <a:ext cx="3485933" cy="3195439"/>
          </a:xfrm>
          <a:prstGeom prst="rect">
            <a:avLst/>
          </a:prstGeom>
          <a:noFill/>
        </p:spPr>
      </p:pic>
      <p:pic>
        <p:nvPicPr>
          <p:cNvPr id="4" name="Picture 2" descr="анимированные картин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3414" y="260648"/>
            <a:ext cx="1693401" cy="1656184"/>
          </a:xfrm>
          <a:prstGeom prst="rect">
            <a:avLst/>
          </a:prstGeom>
          <a:noFill/>
        </p:spPr>
      </p:pic>
      <p:pic>
        <p:nvPicPr>
          <p:cNvPr id="5" name="Picture 4" descr="http://bestgif.narod.ru/cvety/bestgif.narod.ru_21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5667375"/>
            <a:ext cx="5334000" cy="1190625"/>
          </a:xfrm>
          <a:prstGeom prst="rect">
            <a:avLst/>
          </a:prstGeom>
          <a:noFill/>
        </p:spPr>
      </p:pic>
      <p:pic>
        <p:nvPicPr>
          <p:cNvPr id="7" name="Picture 6" descr="http://bestgif.narod.ru/cvety/bestgif.narod.ru_21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667375"/>
            <a:ext cx="5334000" cy="1190625"/>
          </a:xfrm>
          <a:prstGeom prst="rect">
            <a:avLst/>
          </a:prstGeom>
          <a:noFill/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4860032" y="2420888"/>
            <a:ext cx="3707904" cy="93610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Людмила </a:t>
            </a:r>
          </a:p>
          <a:p>
            <a:pPr algn="ctr"/>
            <a:r>
              <a:rPr lang="ru-RU" sz="3600" b="1" kern="10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Оттовна</a:t>
            </a:r>
            <a:r>
              <a:rPr lang="ru-RU" sz="36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cs typeface="Arial"/>
              </a:rPr>
              <a:t>!!!</a:t>
            </a:r>
            <a:endParaRPr lang="ru-RU" sz="36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C00000"/>
      </a:dk1>
      <a:lt1>
        <a:sysClr val="window" lastClr="FFFFFF"/>
      </a:lt1>
      <a:dk2>
        <a:srgbClr val="B13F9A"/>
      </a:dk2>
      <a:lt2>
        <a:srgbClr val="F4E7ED"/>
      </a:lt2>
      <a:accent1>
        <a:srgbClr val="C0000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56</Words>
  <Application>Microsoft Office PowerPoint</Application>
  <PresentationFormat>Экран (4:3)</PresentationFormat>
  <Paragraphs>26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Paul</cp:lastModifiedBy>
  <cp:revision>132</cp:revision>
  <dcterms:created xsi:type="dcterms:W3CDTF">2011-10-02T14:54:47Z</dcterms:created>
  <dcterms:modified xsi:type="dcterms:W3CDTF">2013-10-05T19:05:41Z</dcterms:modified>
</cp:coreProperties>
</file>